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7" r:id="rId4"/>
    <p:sldId id="260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2" r:id="rId28"/>
    <p:sldId id="266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78513-7337-42A8-B2F0-04D475325D20}" v="2695" dt="2021-07-20T08:57:27.730"/>
    <p1510:client id="{72037C3C-1187-4651-AA53-BC87F84DA742}" v="239" dt="2021-07-20T08:06:28.246"/>
    <p1510:client id="{BB4EE8A1-0D74-4D50-82FA-EE8E52936A8D}" v="149" dt="2021-07-20T09:06:43.803"/>
    <p1510:client id="{F1D49C4E-13D4-482E-95DF-8E5785BF361D}" v="514" dt="2021-07-20T09:06:24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62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4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22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8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5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3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4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chmann-lab/teamproject-photography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1">
            <a:extLst>
              <a:ext uri="{FF2B5EF4-FFF2-40B4-BE49-F238E27FC236}">
                <a16:creationId xmlns:a16="http://schemas.microsoft.com/office/drawing/2014/main" id="{75F69604-B093-4E77-A24C-5139CF4F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5" name="图片 22" descr="形状, 圆圈&#10;&#10;已自动生成说明">
            <a:extLst>
              <a:ext uri="{FF2B5EF4-FFF2-40B4-BE49-F238E27FC236}">
                <a16:creationId xmlns:a16="http://schemas.microsoft.com/office/drawing/2014/main" id="{5BDCAD10-6A7B-41F6-A27A-C783749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 flipV="1">
            <a:off x="6185349" y="3346388"/>
            <a:ext cx="46629" cy="45719"/>
          </a:xfrm>
          <a:prstGeom prst="rect">
            <a:avLst/>
          </a:prstGeom>
        </p:spPr>
      </p:pic>
      <p:pic>
        <p:nvPicPr>
          <p:cNvPr id="16" name="图片 23">
            <a:extLst>
              <a:ext uri="{FF2B5EF4-FFF2-40B4-BE49-F238E27FC236}">
                <a16:creationId xmlns:a16="http://schemas.microsoft.com/office/drawing/2014/main" id="{9C74DC0E-79E2-4341-995C-66B17B6C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7" name="图片 24" descr="图片包含 游戏机&#10;&#10;已自动生成说明">
            <a:extLst>
              <a:ext uri="{FF2B5EF4-FFF2-40B4-BE49-F238E27FC236}">
                <a16:creationId xmlns:a16="http://schemas.microsoft.com/office/drawing/2014/main" id="{CBC3BE94-B40A-489D-9F89-880E9F82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0000" flipV="1">
            <a:off x="6185681" y="3346388"/>
            <a:ext cx="45964" cy="45719"/>
          </a:xfrm>
          <a:prstGeom prst="rect">
            <a:avLst/>
          </a:prstGeom>
        </p:spPr>
      </p:pic>
      <p:pic>
        <p:nvPicPr>
          <p:cNvPr id="18" name="图片 25" descr="图片包含 徽标&#10;&#10;已自动生成说明">
            <a:extLst>
              <a:ext uri="{FF2B5EF4-FFF2-40B4-BE49-F238E27FC236}">
                <a16:creationId xmlns:a16="http://schemas.microsoft.com/office/drawing/2014/main" id="{73461EC3-EC8A-4797-BEF9-ACC989545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6E81B211-AE7F-4020-995A-593FEE82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0" name="图片 28" descr="形状, 圆圈&#10;&#10;已自动生成说明">
            <a:extLst>
              <a:ext uri="{FF2B5EF4-FFF2-40B4-BE49-F238E27FC236}">
                <a16:creationId xmlns:a16="http://schemas.microsoft.com/office/drawing/2014/main" id="{FEE01F85-B8DE-4FFD-A2B9-32CDCAE3F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1" name="图片 29">
            <a:extLst>
              <a:ext uri="{FF2B5EF4-FFF2-40B4-BE49-F238E27FC236}">
                <a16:creationId xmlns:a16="http://schemas.microsoft.com/office/drawing/2014/main" id="{09125204-E9CC-4052-9BC3-8B08777E0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00000" flipV="1">
            <a:off x="6185719" y="3346388"/>
            <a:ext cx="45888" cy="45719"/>
          </a:xfrm>
          <a:prstGeom prst="rect">
            <a:avLst/>
          </a:prstGeom>
        </p:spPr>
      </p:pic>
      <p:pic>
        <p:nvPicPr>
          <p:cNvPr id="22" name="图片 30">
            <a:extLst>
              <a:ext uri="{FF2B5EF4-FFF2-40B4-BE49-F238E27FC236}">
                <a16:creationId xmlns:a16="http://schemas.microsoft.com/office/drawing/2014/main" id="{D193E14F-4CFD-49E5-9DD5-D249BC8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EA975C-6E8A-4B56-9F2C-9DCAFF39665A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63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066E3-3CA3-4D87-A5C4-5F20B4D0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84B2E7-DB7C-45D9-B264-12B284AD8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109C8-C545-4466-B4AC-E884617F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9105C5-BEF8-46C4-9553-BE218D6AF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D623FA-9074-4EED-9BC0-953710E0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352136"/>
            <a:ext cx="11360727" cy="61537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307289-19A4-4305-A3A0-1A30435B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CCD13A-6935-437B-8CD8-1B6A729998FC}"/>
              </a:ext>
            </a:extLst>
          </p:cNvPr>
          <p:cNvSpPr/>
          <p:nvPr/>
        </p:nvSpPr>
        <p:spPr>
          <a:xfrm>
            <a:off x="231332" y="592697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62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A29F9-D542-4C99-B836-E954B72E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93FD5E-B786-477B-935D-0789D472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D92782-CE7E-4F72-80D9-2F3FBE26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6" y="324620"/>
            <a:ext cx="11462327" cy="620876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8C56E7-77C3-4499-B1AA-096502269313}"/>
              </a:ext>
            </a:extLst>
          </p:cNvPr>
          <p:cNvSpPr/>
          <p:nvPr/>
        </p:nvSpPr>
        <p:spPr>
          <a:xfrm>
            <a:off x="432262" y="758952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4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B706E-7E30-4CD7-98D9-DBF75326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BE6BC8-44D0-407F-9FE8-22DF4C60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56E118-6E84-4B8E-A686-4CECC545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" y="333753"/>
            <a:ext cx="11428602" cy="619049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744BC8-7B91-4A36-B6A3-AE9AF12427B0}"/>
              </a:ext>
            </a:extLst>
          </p:cNvPr>
          <p:cNvSpPr/>
          <p:nvPr/>
        </p:nvSpPr>
        <p:spPr>
          <a:xfrm>
            <a:off x="524947" y="758952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68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57CB8-1530-44EB-BF20-7380ADE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C77D0C-F8ED-47D1-8F1C-55E12435C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19A5A8-9B18-4A33-B080-514219C3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502227"/>
            <a:ext cx="10806545" cy="58535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69B9822-A08C-47F5-9D2C-EC4BF5D83995}"/>
              </a:ext>
            </a:extLst>
          </p:cNvPr>
          <p:cNvSpPr/>
          <p:nvPr/>
        </p:nvSpPr>
        <p:spPr>
          <a:xfrm>
            <a:off x="692727" y="895927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5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BE4DC-A849-41D2-B776-092B255A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64EE0B-219F-415B-A515-CB946C636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151166-F6FE-418D-903A-083B8C1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345113"/>
            <a:ext cx="11386657" cy="616777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6947967-31CA-4A2F-89B9-88F2FDA014B5}"/>
              </a:ext>
            </a:extLst>
          </p:cNvPr>
          <p:cNvSpPr/>
          <p:nvPr/>
        </p:nvSpPr>
        <p:spPr>
          <a:xfrm>
            <a:off x="432262" y="758952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33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710A6-6C44-4406-9A85-84DA0873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3D2BF8-C0F7-4B8E-84E3-77C63C358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A1905A-9D89-4055-87F8-75A974A0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7" y="277419"/>
            <a:ext cx="11636605" cy="630316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DF61A2B-A57A-47AB-BF4C-66F7631332D8}"/>
              </a:ext>
            </a:extLst>
          </p:cNvPr>
          <p:cNvSpPr/>
          <p:nvPr/>
        </p:nvSpPr>
        <p:spPr>
          <a:xfrm>
            <a:off x="734290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527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7E2A9-DE0E-482D-8EAE-62B06D79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A5B17-2FED-45E0-91B0-1FEA64C5F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A810FC-0E83-461E-89FC-64A0AF0C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" y="240601"/>
            <a:ext cx="11772550" cy="637679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96D4234-C2C2-400F-8DAD-0C31B3C127C0}"/>
              </a:ext>
            </a:extLst>
          </p:cNvPr>
          <p:cNvSpPr/>
          <p:nvPr/>
        </p:nvSpPr>
        <p:spPr>
          <a:xfrm>
            <a:off x="625615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97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A30DC-D385-4192-9429-10968726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96B333-4FA4-4E6E-A1DD-2E0347D6E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894404-44A3-4C6A-93E3-9EA9540C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" y="242873"/>
            <a:ext cx="11764161" cy="637225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7B06234-FDB8-4BBF-84CF-D6F051018D12}"/>
              </a:ext>
            </a:extLst>
          </p:cNvPr>
          <p:cNvSpPr/>
          <p:nvPr/>
        </p:nvSpPr>
        <p:spPr>
          <a:xfrm>
            <a:off x="650782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26D4C-BA73-41A4-9254-F7ADD95B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D1E048-6FD0-443E-9E2D-EC0A81D91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D0C47D-D58E-4A11-9D8F-B9BBD6B0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239568"/>
            <a:ext cx="11776364" cy="637886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003DB39-A1B0-40FE-9A2F-7788588166AF}"/>
              </a:ext>
            </a:extLst>
          </p:cNvPr>
          <p:cNvSpPr/>
          <p:nvPr/>
        </p:nvSpPr>
        <p:spPr>
          <a:xfrm>
            <a:off x="667560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90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61D1F86-D234-4E01-A618-6E95355670C6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  <p:pic>
        <p:nvPicPr>
          <p:cNvPr id="21" name="图片 21">
            <a:extLst>
              <a:ext uri="{FF2B5EF4-FFF2-40B4-BE49-F238E27FC236}">
                <a16:creationId xmlns:a16="http://schemas.microsoft.com/office/drawing/2014/main" id="{B9A50ADA-655F-4B00-8897-61201AE6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68" y="61912"/>
            <a:ext cx="2543175" cy="2543175"/>
          </a:xfrm>
          <a:prstGeom prst="rect">
            <a:avLst/>
          </a:prstGeom>
        </p:spPr>
      </p:pic>
      <p:pic>
        <p:nvPicPr>
          <p:cNvPr id="22" name="图片 22" descr="形状, 圆圈&#10;&#10;已自动生成说明">
            <a:extLst>
              <a:ext uri="{FF2B5EF4-FFF2-40B4-BE49-F238E27FC236}">
                <a16:creationId xmlns:a16="http://schemas.microsoft.com/office/drawing/2014/main" id="{0A2850DD-F9DA-4259-A125-2D6C343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9550"/>
            <a:ext cx="1952625" cy="1914525"/>
          </a:xfrm>
          <a:prstGeom prst="rect">
            <a:avLst/>
          </a:prstGeom>
        </p:spPr>
      </p:pic>
      <p:pic>
        <p:nvPicPr>
          <p:cNvPr id="23" name="图片 23">
            <a:extLst>
              <a:ext uri="{FF2B5EF4-FFF2-40B4-BE49-F238E27FC236}">
                <a16:creationId xmlns:a16="http://schemas.microsoft.com/office/drawing/2014/main" id="{E231F1C4-45AF-4F64-93B2-A2F7DCE0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162" y="1538287"/>
            <a:ext cx="1781175" cy="1781175"/>
          </a:xfrm>
          <a:prstGeom prst="rect">
            <a:avLst/>
          </a:prstGeom>
        </p:spPr>
      </p:pic>
      <p:pic>
        <p:nvPicPr>
          <p:cNvPr id="24" name="图片 24" descr="图片包含 游戏机&#10;&#10;已自动生成说明">
            <a:extLst>
              <a:ext uri="{FF2B5EF4-FFF2-40B4-BE49-F238E27FC236}">
                <a16:creationId xmlns:a16="http://schemas.microsoft.com/office/drawing/2014/main" id="{13080E32-7222-4963-870D-0BBDC55E2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44" y="4443412"/>
            <a:ext cx="1790700" cy="1781175"/>
          </a:xfrm>
          <a:prstGeom prst="rect">
            <a:avLst/>
          </a:prstGeom>
        </p:spPr>
      </p:pic>
      <p:pic>
        <p:nvPicPr>
          <p:cNvPr id="25" name="图片 25" descr="图片包含 徽标&#10;&#10;已自动生成说明">
            <a:extLst>
              <a:ext uri="{FF2B5EF4-FFF2-40B4-BE49-F238E27FC236}">
                <a16:creationId xmlns:a16="http://schemas.microsoft.com/office/drawing/2014/main" id="{BA79D1A5-2E7D-4796-A178-EFCD7A6C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37" y="4676775"/>
            <a:ext cx="1552575" cy="1552575"/>
          </a:xfrm>
          <a:prstGeom prst="rect">
            <a:avLst/>
          </a:prstGeom>
        </p:spPr>
      </p:pic>
      <p:pic>
        <p:nvPicPr>
          <p:cNvPr id="26" name="图片 26">
            <a:extLst>
              <a:ext uri="{FF2B5EF4-FFF2-40B4-BE49-F238E27FC236}">
                <a16:creationId xmlns:a16="http://schemas.microsoft.com/office/drawing/2014/main" id="{4D7E3A5D-1ECC-469A-AACB-8ED3B025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088" y="4438650"/>
            <a:ext cx="1790701" cy="1790701"/>
          </a:xfrm>
          <a:prstGeom prst="rect">
            <a:avLst/>
          </a:prstGeom>
        </p:spPr>
      </p:pic>
      <p:pic>
        <p:nvPicPr>
          <p:cNvPr id="27" name="图片 28" descr="形状, 圆圈&#10;&#10;已自动生成说明">
            <a:extLst>
              <a:ext uri="{FF2B5EF4-FFF2-40B4-BE49-F238E27FC236}">
                <a16:creationId xmlns:a16="http://schemas.microsoft.com/office/drawing/2014/main" id="{7D20031A-E585-490A-870A-D7729CF7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3312319"/>
            <a:ext cx="2019300" cy="2019300"/>
          </a:xfrm>
          <a:prstGeom prst="rect">
            <a:avLst/>
          </a:prstGeom>
        </p:spPr>
      </p:pic>
      <p:pic>
        <p:nvPicPr>
          <p:cNvPr id="29" name="图片 29">
            <a:extLst>
              <a:ext uri="{FF2B5EF4-FFF2-40B4-BE49-F238E27FC236}">
                <a16:creationId xmlns:a16="http://schemas.microsoft.com/office/drawing/2014/main" id="{167C680E-E636-4C1B-92A3-71409E0FB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2869" y="423862"/>
            <a:ext cx="2590800" cy="2581275"/>
          </a:xfrm>
          <a:prstGeom prst="rect">
            <a:avLst/>
          </a:prstGeom>
        </p:spPr>
      </p:pic>
      <p:pic>
        <p:nvPicPr>
          <p:cNvPr id="30" name="图片 30">
            <a:extLst>
              <a:ext uri="{FF2B5EF4-FFF2-40B4-BE49-F238E27FC236}">
                <a16:creationId xmlns:a16="http://schemas.microsoft.com/office/drawing/2014/main" id="{8569AC4E-5556-4D9F-9331-55EF9FE3C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568" y="204787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4E2B6-6CE9-4096-9731-7C2CBC78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08DF7D-350E-4CB4-905C-DC7467B1E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9ED6B9-1295-454A-9767-80E51D2A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207049"/>
            <a:ext cx="11896435" cy="644390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95A3C8C-F2B1-4EDD-9292-1C4C8F77542B}"/>
              </a:ext>
            </a:extLst>
          </p:cNvPr>
          <p:cNvSpPr/>
          <p:nvPr/>
        </p:nvSpPr>
        <p:spPr>
          <a:xfrm>
            <a:off x="625615" y="630936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9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2C113-3474-4B32-ABF3-9955E9F8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E36C8C-B9F3-4621-9E90-9A1E0BBBB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AE6BCF-6C31-4A38-8438-E69C0BCA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17054"/>
            <a:ext cx="11859491" cy="64238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5D197E8-D5FE-41F3-83F1-376876989C29}"/>
              </a:ext>
            </a:extLst>
          </p:cNvPr>
          <p:cNvSpPr/>
          <p:nvPr/>
        </p:nvSpPr>
        <p:spPr>
          <a:xfrm>
            <a:off x="650782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37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38FD1-CD23-4118-A0DC-DB2D4A16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2B5451-8439-4D1A-B504-99FE39115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1A3886-3978-4AC6-A542-D66799F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4650"/>
            <a:ext cx="11277600" cy="6108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580C106-E48A-4B6A-9A30-50892F7D5EB4}"/>
              </a:ext>
            </a:extLst>
          </p:cNvPr>
          <p:cNvSpPr/>
          <p:nvPr/>
        </p:nvSpPr>
        <p:spPr>
          <a:xfrm>
            <a:off x="927618" y="758952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12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590BE-0620-4C89-9A1D-37B4E347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08DFE4-176D-40E1-9789-DBF77539E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8B58C-BE1B-4EDC-9371-860964EB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" y="184534"/>
            <a:ext cx="11979564" cy="64889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ACDAC7E-0A30-4484-B30F-6E2101B29599}"/>
              </a:ext>
            </a:extLst>
          </p:cNvPr>
          <p:cNvSpPr/>
          <p:nvPr/>
        </p:nvSpPr>
        <p:spPr>
          <a:xfrm>
            <a:off x="583670" y="592697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00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7305E-8812-42F6-9C2A-2439D6D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2BD1B-0810-4883-9AE5-2262FA622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A9CF1A-5EC0-4209-AEDB-3C0ED824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62082"/>
            <a:ext cx="11693236" cy="63338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8B7174-57B7-497B-A7F1-E085AAD194BA}"/>
              </a:ext>
            </a:extLst>
          </p:cNvPr>
          <p:cNvSpPr/>
          <p:nvPr/>
        </p:nvSpPr>
        <p:spPr>
          <a:xfrm>
            <a:off x="734291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95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28632-1117-46E4-87C4-62235F45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13557D-84DD-44D2-8E47-C3A8A12EE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D85F70-BBB5-4A42-8F6F-36A805C0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4" y="244571"/>
            <a:ext cx="11757891" cy="636885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E53B9F-9431-4D3A-84D7-4C5EC836AB60}"/>
              </a:ext>
            </a:extLst>
          </p:cNvPr>
          <p:cNvSpPr/>
          <p:nvPr/>
        </p:nvSpPr>
        <p:spPr>
          <a:xfrm>
            <a:off x="634004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91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BEA92-467D-4753-AE8D-F348CA82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981C6-849E-4D28-9F3F-B45811B75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400740-46DC-4FBB-B824-94133368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57079"/>
            <a:ext cx="11711709" cy="63438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E09D7E1-A150-4F12-8D86-8A9C17EBF865}"/>
              </a:ext>
            </a:extLst>
          </p:cNvPr>
          <p:cNvSpPr/>
          <p:nvPr/>
        </p:nvSpPr>
        <p:spPr>
          <a:xfrm>
            <a:off x="667560" y="675824"/>
            <a:ext cx="10723418" cy="16625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53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4D5DB-0787-4F6D-B35B-1AF60416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Conclusio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E0437-E85E-4D64-9AE3-D7270742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viele Schwierigkeiten und Herausforderungen</a:t>
            </a:r>
            <a:endParaRPr lang="de-DE" dirty="0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Einarbeitung und Theorie 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Organisation, Zeitmanagement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Arbeiten im Team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Programmieren, Debugging und </a:t>
            </a:r>
            <a:r>
              <a:rPr lang="en-US" dirty="0">
                <a:cs typeface="Calibri"/>
              </a:rPr>
              <a:t>Testing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Wissen erweitert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praktische Erfahrungen gesammelt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Arbeiten im Team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Bessere Programmierkenntnisse und Umgang mit Schwierigkeiten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Spaß und neue Freunde gefunden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486410" lvl="1" indent="-285750">
              <a:buFont typeface="Wingdings" pitchFamily="34" charset="0"/>
              <a:buChar char="ü"/>
            </a:pPr>
            <a:endParaRPr lang="de-DE" dirty="0">
              <a:cs typeface="Calibri"/>
            </a:endParaRPr>
          </a:p>
        </p:txBody>
      </p:sp>
      <p:pic>
        <p:nvPicPr>
          <p:cNvPr id="6" name="图形 6" descr="欢呼 纯色填充">
            <a:extLst>
              <a:ext uri="{FF2B5EF4-FFF2-40B4-BE49-F238E27FC236}">
                <a16:creationId xmlns:a16="http://schemas.microsoft.com/office/drawing/2014/main" id="{3ADF180B-D52A-43D5-B289-AD472241F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4610" y="3900448"/>
            <a:ext cx="2449605" cy="243279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B64FBF4-2D84-4D5C-80C6-8ECE942A7F3C}"/>
              </a:ext>
            </a:extLst>
          </p:cNvPr>
          <p:cNvSpPr txBox="1"/>
          <p:nvPr/>
        </p:nvSpPr>
        <p:spPr>
          <a:xfrm>
            <a:off x="6761069" y="1427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20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F9EA-BA07-4979-9F9C-1C3FA4DF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Vielen Dank </a:t>
            </a:r>
            <a:br>
              <a:rPr lang="de-DE" b="1">
                <a:cs typeface="Calibri Light"/>
              </a:rPr>
            </a:br>
            <a:r>
              <a:rPr lang="de-DE" b="1">
                <a:cs typeface="Calibri Light"/>
              </a:rPr>
              <a:t>für Ihre Aufmerksamkeit! </a:t>
            </a:r>
            <a:endParaRPr lang="de-DE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EA653-8D39-448D-8DF9-82CF2DA98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图片 7" descr="手拿标牌的商务女性">
            <a:extLst>
              <a:ext uri="{FF2B5EF4-FFF2-40B4-BE49-F238E27FC236}">
                <a16:creationId xmlns:a16="http://schemas.microsoft.com/office/drawing/2014/main" id="{5F96AB3B-18FD-41B1-9F64-CAE0D0C6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13" y="218868"/>
            <a:ext cx="3981450" cy="5990956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748D54-1F3A-46B9-9274-547FAF72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9162990" y="1305963"/>
            <a:ext cx="1509852" cy="185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5D9BE82-3000-484C-8F82-25198FD8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97" y="2215244"/>
            <a:ext cx="347435" cy="3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384C-29F0-4D2B-9085-FFC3947A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8C98-B2EB-4C77-9F7D-03A8AEF7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de-DE" dirty="0"/>
              <a:t>- https://www.cleanpng.com/png-github-computer-icons-2415452/download-png.html</a:t>
            </a:r>
            <a:endParaRPr lang="zh-CN" altLang="en-US"/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https://www.iconfinder.com/icons/173452/contrast_icon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https://icon-icons.com/icon/exposure/90318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https://icon-library.com/icon/saturation-icon-5.html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https://imgbin.com/png/neJBbKak/color-wheel-color-scheme-complementary-colors-color-theory-png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https://logowik.com/adobe-lightroom-classic-cc-vector-logo-5989.html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https://www.subpng.com/png-1619tp/</a:t>
            </a: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https://www.iconfinder.com/icons/3288903/editing_moon_photo_edit_shadow_shadows_icon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https://www.iconfinder.com/icons/2884100/triangle_vibrance_abstract_geometric_icon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02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6A621-5364-4145-9FDB-2B982CA8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		</a:t>
            </a:r>
            <a:r>
              <a:rPr lang="de-DE" b="1" dirty="0"/>
              <a:t>Adobe Lightroom Classic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995876-F599-4F64-8318-2AA9CD50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cloudbasierte Software zur Bearbeitung, Verwaltung oder auch Anordnung von Bildern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Bearbeitung von nur einem Bild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Erstellung eines Plug-ins für Adobe Lightroom Classic zur automatischen Bearbeitung mehrerer   Bilder 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图片 25" descr="图片包含 徽标&#10;&#10;已自动生成说明">
            <a:extLst>
              <a:ext uri="{FF2B5EF4-FFF2-40B4-BE49-F238E27FC236}">
                <a16:creationId xmlns:a16="http://schemas.microsoft.com/office/drawing/2014/main" id="{541844F5-CDBE-4809-B242-F13A5A32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70" y="536057"/>
            <a:ext cx="1201303" cy="12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9A2D7-E147-4B12-A6CB-FB8E15C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/>
              <a:t>Teamprojekt </a:t>
            </a:r>
            <a:r>
              <a:rPr lang="de-DE" b="1" dirty="0" err="1"/>
              <a:t>SoSe</a:t>
            </a:r>
            <a:r>
              <a:rPr lang="de-DE" b="1" dirty="0"/>
              <a:t> 2021 - „Automatisierung professioneller Bildbearbeitungsprogramme“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3D8FA-84D4-4DD6-92BD-61DAEB05E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47" y="1845734"/>
            <a:ext cx="1035473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Programmierprojekt, ergänzend dazu Vorlesung "Software Engineering„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empfohlen ab dem 4. Fachsemester für alle Studiengänge der Informatik (Informatik, Medieninformatik etc.)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Sammeln (erster) praktischer Erfahrungen und Arbeiten in zufällig zusammengestellten Teams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Skriptsprache „</a:t>
            </a:r>
            <a:r>
              <a:rPr lang="de-DE" dirty="0" err="1">
                <a:cs typeface="Calibri"/>
              </a:rPr>
              <a:t>Lua</a:t>
            </a:r>
            <a:r>
              <a:rPr lang="de-DE" dirty="0">
                <a:cs typeface="Calibri"/>
              </a:rPr>
              <a:t>“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Vorgehensmodell des Projekts: </a:t>
            </a:r>
            <a:r>
              <a:rPr lang="de-DE" dirty="0" err="1">
                <a:cs typeface="Calibri"/>
              </a:rPr>
              <a:t>Scrum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Verwaltung des Projekts: GitHub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2" name="图片 26" descr="卡通人物&#10;&#10;已自动生成说明">
            <a:extLst>
              <a:ext uri="{FF2B5EF4-FFF2-40B4-BE49-F238E27FC236}">
                <a16:creationId xmlns:a16="http://schemas.microsoft.com/office/drawing/2014/main" id="{B6230A57-C89C-428D-98DE-7498ECF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53" y="4077040"/>
            <a:ext cx="1790701" cy="1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6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17C03-449C-4E4E-BE71-308681C0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>
                <a:ea typeface="+mn-lt"/>
                <a:cs typeface="+mn-lt"/>
              </a:rPr>
              <a:t>  Wie erstellt man sein eigenes Plug-in? 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3CD4F6-F061-492D-BE0A-A7520BE85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Skriptsprache </a:t>
            </a:r>
            <a:r>
              <a:rPr lang="de-DE" dirty="0" err="1">
                <a:cs typeface="Calibri"/>
              </a:rPr>
              <a:t>Lua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Lightroom Software Development Kit</a:t>
            </a:r>
            <a:endParaRPr lang="de-DE" dirty="0"/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Theorie &gt; Praxis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Einarbeitung und Auseinandersetzung mit der Entwicklungsumgebung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Teambildung: Wie arbeitet man mit mehreren Personen an einem Projekt/Code?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222262-D7C7-4CA3-92BE-7A3A3FACA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2" name="Grafik 9">
            <a:extLst>
              <a:ext uri="{FF2B5EF4-FFF2-40B4-BE49-F238E27FC236}">
                <a16:creationId xmlns:a16="http://schemas.microsoft.com/office/drawing/2014/main" id="{5C73010D-AF50-4A9C-AC63-44D894848A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86681" y="1848349"/>
            <a:ext cx="1834090" cy="2459318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BD73EBD0-456B-4EEB-883B-6959EDE7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ea typeface="+mj-lt"/>
                <a:cs typeface="+mj-lt"/>
              </a:rPr>
              <a:t>Die ersten Schritte zum fertigen Plug-in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B18E42-FF41-4A98-BDCB-4ED5CC719AC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Calibri Light"/>
              <a:cs typeface="Calibri Light"/>
            </a:endParaRPr>
          </a:p>
        </p:txBody>
      </p:sp>
      <p:pic>
        <p:nvPicPr>
          <p:cNvPr id="7" name="图片 5" descr="图形用户界面, 应用程序&#10;&#10;已自动生成说明">
            <a:extLst>
              <a:ext uri="{FF2B5EF4-FFF2-40B4-BE49-F238E27FC236}">
                <a16:creationId xmlns:a16="http://schemas.microsoft.com/office/drawing/2014/main" id="{99DA2B70-86D7-404A-809A-DBAC7AF2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203" y="1849487"/>
            <a:ext cx="2743200" cy="3986342"/>
          </a:xfrm>
          <a:prstGeom prst="rect">
            <a:avLst/>
          </a:prstGeom>
        </p:spPr>
      </p:pic>
      <p:pic>
        <p:nvPicPr>
          <p:cNvPr id="12" name="图片 4" descr="图形用户界面&#10;&#10;已自动生成说明">
            <a:extLst>
              <a:ext uri="{FF2B5EF4-FFF2-40B4-BE49-F238E27FC236}">
                <a16:creationId xmlns:a16="http://schemas.microsoft.com/office/drawing/2014/main" id="{E34184EA-A4B7-4176-AB12-48700C4D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31" y="3953863"/>
            <a:ext cx="4353225" cy="21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4FD0D4-BB26-4D9A-AB10-E30675B2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 dirty="0" err="1">
                <a:hlinkClick r:id="rId2"/>
              </a:rPr>
              <a:t>Github</a:t>
            </a:r>
            <a:r>
              <a:rPr lang="en-US" sz="6800" b="1" dirty="0">
                <a:hlinkClick r:id="rId2"/>
              </a:rPr>
              <a:t> Repository</a:t>
            </a:r>
            <a:r>
              <a:rPr lang="en-US" sz="6800" b="1" dirty="0"/>
              <a:t> </a:t>
            </a:r>
            <a:br>
              <a:rPr lang="en-US" sz="6800" b="1" dirty="0"/>
            </a:br>
            <a:r>
              <a:rPr lang="en-US" sz="6800" b="1" dirty="0"/>
              <a:t>und </a:t>
            </a:r>
            <a:br>
              <a:rPr lang="en-US" sz="6800" b="1" dirty="0"/>
            </a:br>
            <a:r>
              <a:rPr lang="en-US" sz="6800" b="1" dirty="0"/>
              <a:t>Live 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1D38C-985D-4839-BB17-107E7794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5427AF3-9A85-4487-AD8E-D1285689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39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229F8-9F5C-4902-AD7E-619A5237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75D4A-A887-41B0-A053-5F9C1A9D6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934F42-EBB5-4210-9013-8CE0483E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2" y="372918"/>
            <a:ext cx="11283995" cy="61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F7F04D7-2E56-41B8-BEF6-C6B0625DC7DB}"/>
              </a:ext>
            </a:extLst>
          </p:cNvPr>
          <p:cNvSpPr/>
          <p:nvPr/>
        </p:nvSpPr>
        <p:spPr>
          <a:xfrm>
            <a:off x="830510" y="4018327"/>
            <a:ext cx="10838576" cy="65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413B2C-D08E-4039-A3C5-5412D720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533400"/>
            <a:ext cx="46958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A90AE-80E8-4A38-BD8A-53454324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113774-79AB-4A28-92BE-55BCF91BE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5E9E48-B51C-4C3D-898F-E449582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7" y="364644"/>
            <a:ext cx="11314545" cy="61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406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349</Words>
  <Application>Microsoft Office PowerPoint</Application>
  <PresentationFormat>Breitbild</PresentationFormat>
  <Paragraphs>47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Retrospect</vt:lpstr>
      <vt:lpstr>PowerPoint-Präsentation</vt:lpstr>
      <vt:lpstr>PowerPoint-Präsentation</vt:lpstr>
      <vt:lpstr>  Adobe Lightroom Classic</vt:lpstr>
      <vt:lpstr>Teamprojekt SoSe 2021 - „Automatisierung professioneller Bildbearbeitungsprogramme“</vt:lpstr>
      <vt:lpstr>Die ersten Schritte zum fertigen Plug-in</vt:lpstr>
      <vt:lpstr>Github Repository  und  Live Demo</vt:lpstr>
      <vt:lpstr>PowerPoint-Präsentation</vt:lpstr>
      <vt:lpstr>PowerPoint-Präsentation</vt:lpstr>
      <vt:lpstr>PowerPoint-Präsentation</vt:lpstr>
      <vt:lpstr>Github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 </vt:lpstr>
      <vt:lpstr>Vielen Dank  für Ihre Aufmerksamkeit! 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suzhengyu</dc:creator>
  <cp:lastModifiedBy>Regina Barsukov</cp:lastModifiedBy>
  <cp:revision>293</cp:revision>
  <dcterms:created xsi:type="dcterms:W3CDTF">2021-07-16T15:14:45Z</dcterms:created>
  <dcterms:modified xsi:type="dcterms:W3CDTF">2021-07-23T20:15:36Z</dcterms:modified>
</cp:coreProperties>
</file>